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13" r:id="rId4"/>
    <p:sldId id="31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19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E8B380A-3A63-E8E1-6A55-5A73914EA934}"/>
              </a:ext>
            </a:extLst>
          </p:cNvPr>
          <p:cNvSpPr txBox="1"/>
          <p:nvPr/>
        </p:nvSpPr>
        <p:spPr>
          <a:xfrm rot="5400000">
            <a:off x="-688958" y="2532034"/>
            <a:ext cx="8280920" cy="49319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納入日</a:t>
            </a:r>
          </a:p>
          <a:p>
            <a:pPr algn="l"/>
            <a:r>
              <a:rPr lang="zh-TW" altLang="en-US" sz="8800" dirty="0">
                <a:effectLst/>
              </a:rPr>
              <a:t>毎週月曜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1958D-E948-09BC-E47A-1BC615FE2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260E06-E209-A92C-EBF0-158F8ACE73F3}"/>
              </a:ext>
            </a:extLst>
          </p:cNvPr>
          <p:cNvSpPr txBox="1"/>
          <p:nvPr/>
        </p:nvSpPr>
        <p:spPr>
          <a:xfrm rot="5400000">
            <a:off x="-1080338" y="2156283"/>
            <a:ext cx="9063680" cy="56834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納入日</a:t>
            </a:r>
          </a:p>
          <a:p>
            <a:pPr algn="l"/>
            <a:r>
              <a:rPr lang="zh-TW" altLang="en-US" sz="8800" dirty="0">
                <a:ln w="38100">
                  <a:noFill/>
                </a:ln>
                <a:effectLst/>
              </a:rPr>
              <a:t>毎週月曜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399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DAD17-9A48-07D4-D156-6AD465430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星: 10 pt 660">
            <a:extLst>
              <a:ext uri="{FF2B5EF4-FFF2-40B4-BE49-F238E27FC236}">
                <a16:creationId xmlns:a16="http://schemas.microsoft.com/office/drawing/2014/main" id="{D65A9641-A56D-997C-8A71-E286142FF29F}"/>
              </a:ext>
            </a:extLst>
          </p:cNvPr>
          <p:cNvSpPr/>
          <p:nvPr/>
        </p:nvSpPr>
        <p:spPr>
          <a:xfrm>
            <a:off x="348439" y="6607777"/>
            <a:ext cx="4367620" cy="3065907"/>
          </a:xfrm>
          <a:prstGeom prst="star10">
            <a:avLst>
              <a:gd name="adj" fmla="val 40779"/>
              <a:gd name="hf" fmla="val 105146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C8E590-354C-2B20-9008-A4D2079A9E00}"/>
              </a:ext>
            </a:extLst>
          </p:cNvPr>
          <p:cNvSpPr txBox="1"/>
          <p:nvPr/>
        </p:nvSpPr>
        <p:spPr>
          <a:xfrm>
            <a:off x="446024" y="693707"/>
            <a:ext cx="5929376" cy="53745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納入日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毎週月曜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DD9F7A5-1B08-B184-C5DD-EF9544E00445}"/>
              </a:ext>
            </a:extLst>
          </p:cNvPr>
          <p:cNvGrpSpPr/>
          <p:nvPr/>
        </p:nvGrpSpPr>
        <p:grpSpPr>
          <a:xfrm>
            <a:off x="4442289" y="6607777"/>
            <a:ext cx="1955087" cy="3065907"/>
            <a:chOff x="4456889" y="431544"/>
            <a:chExt cx="1586478" cy="2487866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E03FE31-A1E4-B25F-9A05-B8B0B2B9AACB}"/>
                </a:ext>
              </a:extLst>
            </p:cNvPr>
            <p:cNvGrpSpPr/>
            <p:nvPr/>
          </p:nvGrpSpPr>
          <p:grpSpPr>
            <a:xfrm>
              <a:off x="4719988" y="431544"/>
              <a:ext cx="1323379" cy="2487866"/>
              <a:chOff x="4216499" y="1945656"/>
              <a:chExt cx="1323379" cy="2487866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EE97AC18-262D-76BF-7437-B75718CFE13F}"/>
                  </a:ext>
                </a:extLst>
              </p:cNvPr>
              <p:cNvSpPr/>
              <p:nvPr/>
            </p:nvSpPr>
            <p:spPr bwMode="auto">
              <a:xfrm>
                <a:off x="43053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2414328-8011-71BD-E585-5E3B6171FA79}"/>
                  </a:ext>
                </a:extLst>
              </p:cNvPr>
              <p:cNvSpPr/>
              <p:nvPr/>
            </p:nvSpPr>
            <p:spPr bwMode="auto">
              <a:xfrm rot="8100000">
                <a:off x="5257771" y="370652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四角形: 上の 2 つの角を丸める 5">
                <a:extLst>
                  <a:ext uri="{FF2B5EF4-FFF2-40B4-BE49-F238E27FC236}">
                    <a16:creationId xmlns:a16="http://schemas.microsoft.com/office/drawing/2014/main" id="{17071DBD-5891-D5DF-7165-6878E7A3E009}"/>
                  </a:ext>
                </a:extLst>
              </p:cNvPr>
              <p:cNvSpPr/>
              <p:nvPr/>
            </p:nvSpPr>
            <p:spPr bwMode="auto">
              <a:xfrm rot="19800000" flipH="1">
                <a:off x="5062630" y="2984554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82782BE-F179-BC45-34C6-65753DB82362}"/>
                  </a:ext>
                </a:extLst>
              </p:cNvPr>
              <p:cNvSpPr/>
              <p:nvPr/>
            </p:nvSpPr>
            <p:spPr bwMode="auto">
              <a:xfrm>
                <a:off x="4300144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64E2C96-6F40-1799-2F3A-90E9A7F241FC}"/>
                  </a:ext>
                </a:extLst>
              </p:cNvPr>
              <p:cNvSpPr/>
              <p:nvPr/>
            </p:nvSpPr>
            <p:spPr bwMode="auto">
              <a:xfrm flipH="1">
                <a:off x="4867006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4C2A72A1-5F1D-56ED-92DF-79EAA553B688}"/>
                  </a:ext>
                </a:extLst>
              </p:cNvPr>
              <p:cNvSpPr/>
              <p:nvPr/>
            </p:nvSpPr>
            <p:spPr bwMode="auto">
              <a:xfrm rot="10800000">
                <a:off x="4416716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9" name="四角形: 上の 2 つの角を丸める 206">
                <a:extLst>
                  <a:ext uri="{FF2B5EF4-FFF2-40B4-BE49-F238E27FC236}">
                    <a16:creationId xmlns:a16="http://schemas.microsoft.com/office/drawing/2014/main" id="{DC984388-C886-49EF-10A3-AF0C3EA91EB0}"/>
                  </a:ext>
                </a:extLst>
              </p:cNvPr>
              <p:cNvSpPr/>
              <p:nvPr/>
            </p:nvSpPr>
            <p:spPr bwMode="auto">
              <a:xfrm>
                <a:off x="4382867" y="2984500"/>
                <a:ext cx="845722" cy="918639"/>
              </a:xfrm>
              <a:custGeom>
                <a:avLst/>
                <a:gdLst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248439 h 918639"/>
                  <a:gd name="connsiteX8" fmla="*/ 248439 w 845722"/>
                  <a:gd name="connsiteY8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79596 w 845722"/>
                  <a:gd name="connsiteY7" fmla="*/ 592138 h 918639"/>
                  <a:gd name="connsiteX8" fmla="*/ 0 w 845722"/>
                  <a:gd name="connsiteY8" fmla="*/ 248439 h 918639"/>
                  <a:gd name="connsiteX9" fmla="*/ 248439 w 845722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5722" h="918639">
                    <a:moveTo>
                      <a:pt x="248439" y="0"/>
                    </a:moveTo>
                    <a:lnTo>
                      <a:pt x="597283" y="0"/>
                    </a:lnTo>
                    <a:cubicBezTo>
                      <a:pt x="734492" y="0"/>
                      <a:pt x="845722" y="111230"/>
                      <a:pt x="845722" y="248439"/>
                    </a:cubicBezTo>
                    <a:lnTo>
                      <a:pt x="758252" y="587375"/>
                    </a:lnTo>
                    <a:lnTo>
                      <a:pt x="845722" y="918639"/>
                    </a:lnTo>
                    <a:lnTo>
                      <a:pt x="845722" y="918639"/>
                    </a:lnTo>
                    <a:lnTo>
                      <a:pt x="0" y="918639"/>
                    </a:lnTo>
                    <a:lnTo>
                      <a:pt x="0" y="918639"/>
                    </a:lnTo>
                    <a:lnTo>
                      <a:pt x="79596" y="592138"/>
                    </a:lnTo>
                    <a:lnTo>
                      <a:pt x="0" y="248439"/>
                    </a:lnTo>
                    <a:cubicBezTo>
                      <a:pt x="0" y="111230"/>
                      <a:pt x="111230" y="0"/>
                      <a:pt x="248439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0" name="二等辺三角形 639">
                <a:extLst>
                  <a:ext uri="{FF2B5EF4-FFF2-40B4-BE49-F238E27FC236}">
                    <a16:creationId xmlns:a16="http://schemas.microsoft.com/office/drawing/2014/main" id="{D4C7F7FB-3FDD-1210-BF8C-23DA901F6E44}"/>
                  </a:ext>
                </a:extLst>
              </p:cNvPr>
              <p:cNvSpPr/>
              <p:nvPr/>
            </p:nvSpPr>
            <p:spPr bwMode="auto">
              <a:xfrm rot="10800000">
                <a:off x="4648124" y="2954836"/>
                <a:ext cx="302410" cy="457191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5FF34A7-20F0-B259-F1D1-2885DE5FB584}"/>
                  </a:ext>
                </a:extLst>
              </p:cNvPr>
              <p:cNvSpPr/>
              <p:nvPr/>
            </p:nvSpPr>
            <p:spPr bwMode="auto">
              <a:xfrm>
                <a:off x="4399121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50A91021-3DAD-B056-0704-4BB1AA01CABA}"/>
                  </a:ext>
                </a:extLst>
              </p:cNvPr>
              <p:cNvSpPr/>
              <p:nvPr/>
            </p:nvSpPr>
            <p:spPr bwMode="auto">
              <a:xfrm flipH="1">
                <a:off x="4872890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A8FB9949-A9F6-5635-C07E-76056D11A663}"/>
                  </a:ext>
                </a:extLst>
              </p:cNvPr>
              <p:cNvSpPr/>
              <p:nvPr/>
            </p:nvSpPr>
            <p:spPr bwMode="auto">
              <a:xfrm>
                <a:off x="42545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4309BAD2-17F1-E1C2-D7A3-0595A3E3E1C0}"/>
                  </a:ext>
                </a:extLst>
              </p:cNvPr>
              <p:cNvSpPr/>
              <p:nvPr/>
            </p:nvSpPr>
            <p:spPr bwMode="auto">
              <a:xfrm rot="20700000">
                <a:off x="42164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EE7135B9-9ED1-0FBA-4890-A965580F3DE3}"/>
                  </a:ext>
                </a:extLst>
              </p:cNvPr>
              <p:cNvSpPr/>
              <p:nvPr/>
            </p:nvSpPr>
            <p:spPr bwMode="auto">
              <a:xfrm rot="900000" flipH="1">
                <a:off x="51278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28C1299B-3F5D-A489-5241-77194925989F}"/>
                  </a:ext>
                </a:extLst>
              </p:cNvPr>
              <p:cNvSpPr/>
              <p:nvPr/>
            </p:nvSpPr>
            <p:spPr bwMode="auto">
              <a:xfrm>
                <a:off x="43319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3FB0904A-781D-C147-79CC-276E3133D97A}"/>
                  </a:ext>
                </a:extLst>
              </p:cNvPr>
              <p:cNvSpPr/>
              <p:nvPr/>
            </p:nvSpPr>
            <p:spPr bwMode="auto">
              <a:xfrm>
                <a:off x="43847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D13AC82E-1C2A-F8EE-B242-1AC088190187}"/>
                  </a:ext>
                </a:extLst>
              </p:cNvPr>
              <p:cNvSpPr/>
              <p:nvPr/>
            </p:nvSpPr>
            <p:spPr bwMode="auto">
              <a:xfrm>
                <a:off x="48841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D4F7B11A-9FD6-A564-4367-E7F37B25D551}"/>
                  </a:ext>
                </a:extLst>
              </p:cNvPr>
              <p:cNvSpPr/>
              <p:nvPr/>
            </p:nvSpPr>
            <p:spPr bwMode="auto">
              <a:xfrm>
                <a:off x="45170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294F1404-0734-5645-9BEA-D8177B8648CB}"/>
                  </a:ext>
                </a:extLst>
              </p:cNvPr>
              <p:cNvSpPr/>
              <p:nvPr/>
            </p:nvSpPr>
            <p:spPr bwMode="auto">
              <a:xfrm>
                <a:off x="50208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二等辺三角形 71">
                <a:extLst>
                  <a:ext uri="{FF2B5EF4-FFF2-40B4-BE49-F238E27FC236}">
                    <a16:creationId xmlns:a16="http://schemas.microsoft.com/office/drawing/2014/main" id="{2798ACFA-FEF1-1BE4-B593-E95AA9E42F7A}"/>
                  </a:ext>
                </a:extLst>
              </p:cNvPr>
              <p:cNvSpPr/>
              <p:nvPr/>
            </p:nvSpPr>
            <p:spPr bwMode="auto">
              <a:xfrm rot="16200000">
                <a:off x="46326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098E07E8-42E2-2F1F-D70D-22D76DB103D4}"/>
                  </a:ext>
                </a:extLst>
              </p:cNvPr>
              <p:cNvSpPr/>
              <p:nvPr/>
            </p:nvSpPr>
            <p:spPr bwMode="auto">
              <a:xfrm rot="20700000">
                <a:off x="43296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C00D1F7F-16A6-6A56-98C2-4332EF49FBE0}"/>
                  </a:ext>
                </a:extLst>
              </p:cNvPr>
              <p:cNvSpPr/>
              <p:nvPr/>
            </p:nvSpPr>
            <p:spPr bwMode="auto">
              <a:xfrm rot="2700000">
                <a:off x="48793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654" name="直線コネクタ 653">
                <a:extLst>
                  <a:ext uri="{FF2B5EF4-FFF2-40B4-BE49-F238E27FC236}">
                    <a16:creationId xmlns:a16="http://schemas.microsoft.com/office/drawing/2014/main" id="{7E714C6E-2A14-18A6-6B32-502ABF3E41B9}"/>
                  </a:ext>
                </a:extLst>
              </p:cNvPr>
              <p:cNvCxnSpPr>
                <a:stCxn id="647" idx="0"/>
              </p:cNvCxnSpPr>
              <p:nvPr/>
            </p:nvCxnSpPr>
            <p:spPr bwMode="auto">
              <a:xfrm flipH="1" flipV="1">
                <a:off x="45557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5" name="直線コネクタ 654">
                <a:extLst>
                  <a:ext uri="{FF2B5EF4-FFF2-40B4-BE49-F238E27FC236}">
                    <a16:creationId xmlns:a16="http://schemas.microsoft.com/office/drawing/2014/main" id="{D8EBABBC-990F-05D4-EE9E-85E2DC597E6A}"/>
                  </a:ext>
                </a:extLst>
              </p:cNvPr>
              <p:cNvCxnSpPr>
                <a:cxnSpLocks/>
                <a:stCxn id="648" idx="0"/>
              </p:cNvCxnSpPr>
              <p:nvPr/>
            </p:nvCxnSpPr>
            <p:spPr bwMode="auto">
              <a:xfrm flipH="1" flipV="1">
                <a:off x="50530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6" name="直線コネクタ 655">
                <a:extLst>
                  <a:ext uri="{FF2B5EF4-FFF2-40B4-BE49-F238E27FC236}">
                    <a16:creationId xmlns:a16="http://schemas.microsoft.com/office/drawing/2014/main" id="{3A770DEB-5F79-969B-BADD-43DF734F022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9636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7" name="直線コネクタ 656">
                <a:extLst>
                  <a:ext uri="{FF2B5EF4-FFF2-40B4-BE49-F238E27FC236}">
                    <a16:creationId xmlns:a16="http://schemas.microsoft.com/office/drawing/2014/main" id="{E21D1771-C069-288C-5D65-F8F5AF611EB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6509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8" name="直線コネクタ 657">
                <a:extLst>
                  <a:ext uri="{FF2B5EF4-FFF2-40B4-BE49-F238E27FC236}">
                    <a16:creationId xmlns:a16="http://schemas.microsoft.com/office/drawing/2014/main" id="{94E7E48C-33AA-CF84-78CE-549EBCCF771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4485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E220A752-B7F7-1E81-13F4-D6371F680C51}"/>
                  </a:ext>
                </a:extLst>
              </p:cNvPr>
              <p:cNvSpPr/>
              <p:nvPr/>
            </p:nvSpPr>
            <p:spPr bwMode="auto">
              <a:xfrm rot="10800000">
                <a:off x="4674774" y="2815861"/>
                <a:ext cx="261018" cy="10553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97650F9-9EC5-A2B9-30A5-5D8FF2F0453F}"/>
                </a:ext>
              </a:extLst>
            </p:cNvPr>
            <p:cNvGrpSpPr/>
            <p:nvPr/>
          </p:nvGrpSpPr>
          <p:grpSpPr>
            <a:xfrm rot="20700000" flipH="1">
              <a:off x="4456889" y="1059018"/>
              <a:ext cx="679057" cy="917940"/>
              <a:chOff x="2192787" y="1766211"/>
              <a:chExt cx="910638" cy="1230988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234E316-1DD2-C21D-659F-2426F15C1FFD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BC82EA7-B6E6-B062-FF91-92E0070711BC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角丸四角形 105">
                <a:extLst>
                  <a:ext uri="{FF2B5EF4-FFF2-40B4-BE49-F238E27FC236}">
                    <a16:creationId xmlns:a16="http://schemas.microsoft.com/office/drawing/2014/main" id="{8651E7E4-9510-F152-5825-2E4128A42800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角丸四角形 106">
                <a:extLst>
                  <a:ext uri="{FF2B5EF4-FFF2-40B4-BE49-F238E27FC236}">
                    <a16:creationId xmlns:a16="http://schemas.microsoft.com/office/drawing/2014/main" id="{7AFBD12C-26F7-FCB7-EBE3-229DA709E428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角丸四角形 107">
                <a:extLst>
                  <a:ext uri="{FF2B5EF4-FFF2-40B4-BE49-F238E27FC236}">
                    <a16:creationId xmlns:a16="http://schemas.microsoft.com/office/drawing/2014/main" id="{B2EA0017-88F6-D9F8-1085-66BF8E3E5A5B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角丸四角形 104">
                <a:extLst>
                  <a:ext uri="{FF2B5EF4-FFF2-40B4-BE49-F238E27FC236}">
                    <a16:creationId xmlns:a16="http://schemas.microsoft.com/office/drawing/2014/main" id="{FD4AE6DA-BF29-B4F0-D536-44F2BA2328E7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86955874-64DA-1B26-C275-24EF12AA4F38}"/>
                </a:ext>
              </a:extLst>
            </p:cNvPr>
            <p:cNvGrpSpPr/>
            <p:nvPr/>
          </p:nvGrpSpPr>
          <p:grpSpPr>
            <a:xfrm>
              <a:off x="4933949" y="801952"/>
              <a:ext cx="741785" cy="45719"/>
              <a:chOff x="1566862" y="3959489"/>
              <a:chExt cx="741785" cy="45719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4F17EC43-88CE-A061-C3BE-4110B08AFF71}"/>
                  </a:ext>
                </a:extLst>
              </p:cNvPr>
              <p:cNvSpPr/>
              <p:nvPr/>
            </p:nvSpPr>
            <p:spPr bwMode="auto">
              <a:xfrm rot="11700000">
                <a:off x="1566862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22A0FD7B-017D-8AD8-A13E-560342FDB89D}"/>
                  </a:ext>
                </a:extLst>
              </p:cNvPr>
              <p:cNvSpPr/>
              <p:nvPr/>
            </p:nvSpPr>
            <p:spPr bwMode="auto">
              <a:xfrm rot="9900000">
                <a:off x="2028824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660" name="テキスト ボックス 659">
            <a:extLst>
              <a:ext uri="{FF2B5EF4-FFF2-40B4-BE49-F238E27FC236}">
                <a16:creationId xmlns:a16="http://schemas.microsoft.com/office/drawing/2014/main" id="{6A828BAE-C465-D0DB-C0BE-D87F321329A4}"/>
              </a:ext>
            </a:extLst>
          </p:cNvPr>
          <p:cNvSpPr txBox="1"/>
          <p:nvPr/>
        </p:nvSpPr>
        <p:spPr>
          <a:xfrm>
            <a:off x="1253467" y="7370925"/>
            <a:ext cx="2619286" cy="164053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ルール</a:t>
            </a:r>
            <a:endParaRPr lang="en-US" altLang="zh-TW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厳守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849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41472-8FB1-7E79-5E96-7D059C5B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6AD7A015-7C4E-7B67-1BBE-24990C2A4F9A}"/>
              </a:ext>
            </a:extLst>
          </p:cNvPr>
          <p:cNvGrpSpPr/>
          <p:nvPr/>
        </p:nvGrpSpPr>
        <p:grpSpPr>
          <a:xfrm>
            <a:off x="4599130" y="7179177"/>
            <a:ext cx="1848706" cy="2434520"/>
            <a:chOff x="1560336" y="1221811"/>
            <a:chExt cx="2052008" cy="2702244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11266F24-2D57-A1E2-57AA-1E2F2F87507C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E55883B-FEE3-46AE-E4B9-5EC9D6FD39F3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767E6260-DC2F-A103-5094-A33189BB329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73B3DC35-F977-AA9B-9CC2-3E1C7007396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EC4B20D-2D16-9CC1-0AC1-C75B0ED13851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B376A03D-3CE7-527E-8BDC-9FA9E5D169B6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AC5DC25-C53B-4F33-28F7-90A78B91EB01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F92EAA74-435B-9D3A-82D3-0A7217B35237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202298DA-EC1B-687D-CE2B-8FD8955625CB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E0E05AFD-5D25-657A-CB8E-1615BF85CB13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2F106C07-D3DA-50F4-F3F3-2167D397DB2E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2B3A167-FA67-1415-1805-0CA843E8BC4E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46">
                  <a:extLst>
                    <a:ext uri="{FF2B5EF4-FFF2-40B4-BE49-F238E27FC236}">
                      <a16:creationId xmlns:a16="http://schemas.microsoft.com/office/drawing/2014/main" id="{A416ACD9-CFBE-5B90-FC7E-8D4752A77BC2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AE570B63-47DF-5C2D-BA4C-763C26CE6676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6D0B7AD0-AB74-4F2E-31A0-50EDF6F6D273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93" name="直線コネクタ 192">
                  <a:extLst>
                    <a:ext uri="{FF2B5EF4-FFF2-40B4-BE49-F238E27FC236}">
                      <a16:creationId xmlns:a16="http://schemas.microsoft.com/office/drawing/2014/main" id="{E2644FC7-4AF8-9941-7267-A68187DEF5AB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5" name="直線コネクタ 194">
                  <a:extLst>
                    <a:ext uri="{FF2B5EF4-FFF2-40B4-BE49-F238E27FC236}">
                      <a16:creationId xmlns:a16="http://schemas.microsoft.com/office/drawing/2014/main" id="{7B1A3E9F-0B25-69C2-8B56-6314ACFA0C77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548193E0-B83D-00C1-1B1C-48A0B631E6B0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06906B57-958A-0479-526D-7B55E138B27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87267CF0-6FA5-5891-270A-C7B1C64F429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8DCD9FA-C011-0B14-2C59-383228495A6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台形 204">
                    <a:extLst>
                      <a:ext uri="{FF2B5EF4-FFF2-40B4-BE49-F238E27FC236}">
                        <a16:creationId xmlns:a16="http://schemas.microsoft.com/office/drawing/2014/main" id="{9004F8C4-3DC3-3195-2BE2-6B57FACC29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FF8A739F-A529-4067-05DF-06FF3540E9B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3038322A-52C1-27AC-43A8-DE5DA7735FD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89FAC300-1D32-2D1E-04AA-A9CC7BFE210E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4AFD572-A291-EC96-78AE-D7D9389341E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4FB2397-F531-1318-11CA-962B5D56F5B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C3B5A2B-CA71-5DDF-F6C1-89935A87DDF5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B4998FD-B926-10F1-39F2-67C8AEE44651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角丸四角形 105">
                <a:extLst>
                  <a:ext uri="{FF2B5EF4-FFF2-40B4-BE49-F238E27FC236}">
                    <a16:creationId xmlns:a16="http://schemas.microsoft.com/office/drawing/2014/main" id="{C9FB16D8-06D0-1F5E-271A-8020223C1F7F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角丸四角形 106">
                <a:extLst>
                  <a:ext uri="{FF2B5EF4-FFF2-40B4-BE49-F238E27FC236}">
                    <a16:creationId xmlns:a16="http://schemas.microsoft.com/office/drawing/2014/main" id="{EBA7FCA8-AAB3-1EDE-73FB-67C6FEFC120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角丸四角形 107">
                <a:extLst>
                  <a:ext uri="{FF2B5EF4-FFF2-40B4-BE49-F238E27FC236}">
                    <a16:creationId xmlns:a16="http://schemas.microsoft.com/office/drawing/2014/main" id="{93F3A1F2-9A25-B600-A94E-6A378B880429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角丸四角形 104">
                <a:extLst>
                  <a:ext uri="{FF2B5EF4-FFF2-40B4-BE49-F238E27FC236}">
                    <a16:creationId xmlns:a16="http://schemas.microsoft.com/office/drawing/2014/main" id="{D92C239A-BE0E-5DA7-BE53-98FDA7E5C40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EA3D567B-55C8-C411-5CF0-E0DDFA9BFDA7}"/>
              </a:ext>
            </a:extLst>
          </p:cNvPr>
          <p:cNvSpPr/>
          <p:nvPr/>
        </p:nvSpPr>
        <p:spPr>
          <a:xfrm>
            <a:off x="279400" y="266699"/>
            <a:ext cx="6299200" cy="6945336"/>
          </a:xfrm>
          <a:custGeom>
            <a:avLst/>
            <a:gdLst>
              <a:gd name="csX0" fmla="*/ 346897 w 6299200"/>
              <a:gd name="csY0" fmla="*/ 0 h 6945336"/>
              <a:gd name="csX1" fmla="*/ 5952303 w 6299200"/>
              <a:gd name="csY1" fmla="*/ 0 h 6945336"/>
              <a:gd name="csX2" fmla="*/ 6299200 w 6299200"/>
              <a:gd name="csY2" fmla="*/ 346897 h 6945336"/>
              <a:gd name="csX3" fmla="*/ 6299200 w 6299200"/>
              <a:gd name="csY3" fmla="*/ 6184608 h 6945336"/>
              <a:gd name="csX4" fmla="*/ 5952303 w 6299200"/>
              <a:gd name="csY4" fmla="*/ 6531505 h 6945336"/>
              <a:gd name="csX5" fmla="*/ 4288061 w 6299200"/>
              <a:gd name="csY5" fmla="*/ 6531505 h 6945336"/>
              <a:gd name="csX6" fmla="*/ 4319532 w 6299200"/>
              <a:gd name="csY6" fmla="*/ 6611589 h 6945336"/>
              <a:gd name="csX7" fmla="*/ 4523637 w 6299200"/>
              <a:gd name="csY7" fmla="*/ 6945336 h 6945336"/>
              <a:gd name="csX8" fmla="*/ 3946692 w 6299200"/>
              <a:gd name="csY8" fmla="*/ 6622771 h 6945336"/>
              <a:gd name="csX9" fmla="*/ 3859413 w 6299200"/>
              <a:gd name="csY9" fmla="*/ 6531505 h 6945336"/>
              <a:gd name="csX10" fmla="*/ 346897 w 6299200"/>
              <a:gd name="csY10" fmla="*/ 6531505 h 6945336"/>
              <a:gd name="csX11" fmla="*/ 0 w 6299200"/>
              <a:gd name="csY11" fmla="*/ 6184608 h 6945336"/>
              <a:gd name="csX12" fmla="*/ 0 w 6299200"/>
              <a:gd name="csY12" fmla="*/ 346897 h 6945336"/>
              <a:gd name="csX13" fmla="*/ 346897 w 6299200"/>
              <a:gd name="csY13" fmla="*/ 0 h 694533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6299200" h="6945336">
                <a:moveTo>
                  <a:pt x="346897" y="0"/>
                </a:moveTo>
                <a:lnTo>
                  <a:pt x="5952303" y="0"/>
                </a:lnTo>
                <a:cubicBezTo>
                  <a:pt x="6143889" y="0"/>
                  <a:pt x="6299200" y="155311"/>
                  <a:pt x="6299200" y="346897"/>
                </a:cubicBezTo>
                <a:lnTo>
                  <a:pt x="6299200" y="6184608"/>
                </a:lnTo>
                <a:cubicBezTo>
                  <a:pt x="6299200" y="6376194"/>
                  <a:pt x="6143889" y="6531505"/>
                  <a:pt x="5952303" y="6531505"/>
                </a:cubicBezTo>
                <a:lnTo>
                  <a:pt x="4288061" y="6531505"/>
                </a:lnTo>
                <a:lnTo>
                  <a:pt x="4319532" y="6611589"/>
                </a:lnTo>
                <a:cubicBezTo>
                  <a:pt x="4373784" y="6729221"/>
                  <a:pt x="4441993" y="6841325"/>
                  <a:pt x="4523637" y="6945336"/>
                </a:cubicBezTo>
                <a:cubicBezTo>
                  <a:pt x="4299532" y="6885288"/>
                  <a:pt x="4103899" y="6772019"/>
                  <a:pt x="3946692" y="6622771"/>
                </a:cubicBezTo>
                <a:lnTo>
                  <a:pt x="3859413" y="6531505"/>
                </a:lnTo>
                <a:lnTo>
                  <a:pt x="346897" y="6531505"/>
                </a:lnTo>
                <a:cubicBezTo>
                  <a:pt x="155311" y="6531505"/>
                  <a:pt x="0" y="6376194"/>
                  <a:pt x="0" y="6184608"/>
                </a:cubicBezTo>
                <a:lnTo>
                  <a:pt x="0" y="346897"/>
                </a:lnTo>
                <a:cubicBezTo>
                  <a:pt x="0" y="155311"/>
                  <a:pt x="155311" y="0"/>
                  <a:pt x="346897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DD6117-B60D-66B3-624C-96E3399BA97F}"/>
              </a:ext>
            </a:extLst>
          </p:cNvPr>
          <p:cNvSpPr txBox="1"/>
          <p:nvPr/>
        </p:nvSpPr>
        <p:spPr>
          <a:xfrm>
            <a:off x="558800" y="871154"/>
            <a:ext cx="5703824" cy="520373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effectLst/>
              </a:rPr>
              <a:t>納入日</a:t>
            </a:r>
            <a:endParaRPr lang="en-US" altLang="zh-TW" sz="8800" dirty="0">
              <a:ln w="38100">
                <a:noFill/>
              </a:ln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毎週月曜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68556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18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納入日毎週月曜の貼り紙</dc:title>
  <dc:subject>納入日毎週月曜の貼り紙</dc:subject>
  <dc:creator>でじけろお</dc:creator>
  <cp:revision>1</cp:revision>
  <dcterms:created xsi:type="dcterms:W3CDTF">2014-12-04T06:28:15Z</dcterms:created>
  <dcterms:modified xsi:type="dcterms:W3CDTF">2026-02-25T02:01:25Z</dcterms:modified>
  <cp:version>1</cp:version>
</cp:coreProperties>
</file>